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0"/>
  </p:notesMasterIdLst>
  <p:sldIdLst>
    <p:sldId id="263" r:id="rId5"/>
    <p:sldId id="264" r:id="rId6"/>
    <p:sldId id="265" r:id="rId7"/>
    <p:sldId id="266" r:id="rId8"/>
    <p:sldId id="268" r:id="rId9"/>
    <p:sldId id="267" r:id="rId10"/>
    <p:sldId id="269" r:id="rId11"/>
    <p:sldId id="270" r:id="rId12"/>
    <p:sldId id="256" r:id="rId13"/>
    <p:sldId id="257" r:id="rId14"/>
    <p:sldId id="259" r:id="rId15"/>
    <p:sldId id="260" r:id="rId16"/>
    <p:sldId id="258" r:id="rId17"/>
    <p:sldId id="261" r:id="rId18"/>
    <p:sldId id="262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orlagen Leer" id="{EC8AE44E-AC1B-451D-BAB9-60B78924D047}">
          <p14:sldIdLst>
            <p14:sldId id="263"/>
            <p14:sldId id="264"/>
            <p14:sldId id="265"/>
            <p14:sldId id="266"/>
            <p14:sldId id="268"/>
            <p14:sldId id="267"/>
            <p14:sldId id="269"/>
            <p14:sldId id="270"/>
          </p14:sldIdLst>
        </p14:section>
        <p14:section name="Beispiel Folien" id="{9AD63742-EF77-4B8E-AD0F-410C9EB599A7}">
          <p14:sldIdLst>
            <p14:sldId id="256"/>
            <p14:sldId id="257"/>
            <p14:sldId id="259"/>
            <p14:sldId id="260"/>
            <p14:sldId id="258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3D0938-B48B-1D42-BD39-5D7B405772D2}" v="30" dt="2025-05-21T10:17:23.2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s Sackmann" userId="9abb6fbd-1bfe-413c-a295-818384c65d77" providerId="ADAL" clId="{6E3D0938-B48B-1D42-BD39-5D7B405772D2}"/>
    <pc:docChg chg="custSel modSld modMainMaster">
      <pc:chgData name="Jonas Sackmann" userId="9abb6fbd-1bfe-413c-a295-818384c65d77" providerId="ADAL" clId="{6E3D0938-B48B-1D42-BD39-5D7B405772D2}" dt="2025-05-21T10:17:23.212" v="29" actId="1076"/>
      <pc:docMkLst>
        <pc:docMk/>
      </pc:docMkLst>
      <pc:sldChg chg="addSp delSp modSp mod">
        <pc:chgData name="Jonas Sackmann" userId="9abb6fbd-1bfe-413c-a295-818384c65d77" providerId="ADAL" clId="{6E3D0938-B48B-1D42-BD39-5D7B405772D2}" dt="2025-05-21T10:16:49.641" v="10" actId="478"/>
        <pc:sldMkLst>
          <pc:docMk/>
          <pc:sldMk cId="70865651" sldId="263"/>
        </pc:sldMkLst>
        <pc:picChg chg="add del mod modCrop">
          <ac:chgData name="Jonas Sackmann" userId="9abb6fbd-1bfe-413c-a295-818384c65d77" providerId="ADAL" clId="{6E3D0938-B48B-1D42-BD39-5D7B405772D2}" dt="2025-05-21T10:16:49.641" v="10" actId="478"/>
          <ac:picMkLst>
            <pc:docMk/>
            <pc:sldMk cId="70865651" sldId="263"/>
            <ac:picMk id="6" creationId="{5DF7881A-96D9-7DE8-F012-2E85983A3795}"/>
          </ac:picMkLst>
        </pc:picChg>
      </pc:sldChg>
      <pc:sldMasterChg chg="modSldLayout">
        <pc:chgData name="Jonas Sackmann" userId="9abb6fbd-1bfe-413c-a295-818384c65d77" providerId="ADAL" clId="{6E3D0938-B48B-1D42-BD39-5D7B405772D2}" dt="2025-05-21T10:17:23.212" v="29" actId="1076"/>
        <pc:sldMasterMkLst>
          <pc:docMk/>
          <pc:sldMasterMk cId="1473846952" sldId="2147483648"/>
        </pc:sldMasterMkLst>
        <pc:sldLayoutChg chg="addSp delSp modSp mod">
          <pc:chgData name="Jonas Sackmann" userId="9abb6fbd-1bfe-413c-a295-818384c65d77" providerId="ADAL" clId="{6E3D0938-B48B-1D42-BD39-5D7B405772D2}" dt="2025-05-21T10:17:23.212" v="29" actId="1076"/>
          <pc:sldLayoutMkLst>
            <pc:docMk/>
            <pc:sldMasterMk cId="1473846952" sldId="2147483648"/>
            <pc:sldLayoutMk cId="3192920194" sldId="2147483649"/>
          </pc:sldLayoutMkLst>
          <pc:picChg chg="add mod">
            <ac:chgData name="Jonas Sackmann" userId="9abb6fbd-1bfe-413c-a295-818384c65d77" providerId="ADAL" clId="{6E3D0938-B48B-1D42-BD39-5D7B405772D2}" dt="2025-05-21T10:17:23.212" v="29" actId="1076"/>
            <ac:picMkLst>
              <pc:docMk/>
              <pc:sldMasterMk cId="1473846952" sldId="2147483648"/>
              <pc:sldLayoutMk cId="3192920194" sldId="2147483649"/>
              <ac:picMk id="5" creationId="{36101A90-130B-5151-BEF3-ABFC0222FC23}"/>
            </ac:picMkLst>
          </pc:picChg>
          <pc:picChg chg="del">
            <ac:chgData name="Jonas Sackmann" userId="9abb6fbd-1bfe-413c-a295-818384c65d77" providerId="ADAL" clId="{6E3D0938-B48B-1D42-BD39-5D7B405772D2}" dt="2025-05-21T10:17:21.195" v="28" actId="478"/>
            <ac:picMkLst>
              <pc:docMk/>
              <pc:sldMasterMk cId="1473846952" sldId="2147483648"/>
              <pc:sldLayoutMk cId="3192920194" sldId="2147483649"/>
              <ac:picMk id="17" creationId="{AC54448B-8800-AC2C-9E61-915A8BDB6C1F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DEC27-C3C1-478D-BBD9-EEE13B3924E3}" type="datetimeFigureOut">
              <a:rPr lang="de-DE" smtClean="0"/>
              <a:t>21.05.2025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1A8B9-BBBE-4DB2-A546-CB3B18A32DE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868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MBF_WJ25_Verlauf_Animation_fuer_Logo_02_bl_s">
            <a:hlinkClick r:id="" action="ppaction://media"/>
            <a:extLst>
              <a:ext uri="{FF2B5EF4-FFF2-40B4-BE49-F238E27FC236}">
                <a16:creationId xmlns:a16="http://schemas.microsoft.com/office/drawing/2014/main" id="{40E4F0FC-AF1F-59B8-1483-8B8229038F8D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182044C-CE1B-3E17-656A-788926D6D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905296"/>
            <a:ext cx="8640000" cy="1980000"/>
          </a:xfrm>
        </p:spPr>
        <p:txBody>
          <a:bodyPr lIns="0" tIns="0" rIns="0" bIns="0"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AACAF6F-F1A3-C7A8-93D2-1266EB6889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9" y="3128810"/>
            <a:ext cx="8640000" cy="119215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02C94B-EFBC-6E28-B408-47903651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476250"/>
            <a:ext cx="2743200" cy="161288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390819D-4E14-498C-9EF5-BEA5635D4EBD}" type="datetime4">
              <a:rPr lang="de-DE" smtClean="0"/>
              <a:t>21. Mai 2025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B146214-5213-ABDF-6447-C43A24E56B3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9419087" y="5143156"/>
            <a:ext cx="2642014" cy="1577696"/>
          </a:xfrm>
          <a:prstGeom prst="rect">
            <a:avLst/>
          </a:prstGeom>
        </p:spPr>
      </p:pic>
      <p:pic>
        <p:nvPicPr>
          <p:cNvPr id="5" name="Grafik 4" descr="Ein Bild, das Screenshot, Dunkelheit, Schwarz enthält.&#10;&#10;KI-generierte Inhalte können fehlerhaft sein.">
            <a:extLst>
              <a:ext uri="{FF2B5EF4-FFF2-40B4-BE49-F238E27FC236}">
                <a16:creationId xmlns:a16="http://schemas.microsoft.com/office/drawing/2014/main" id="{36101A90-130B-5151-BEF3-ABFC0222FC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81" t="36291" r="37536" b="42029"/>
          <a:stretch>
            <a:fillRect/>
          </a:stretch>
        </p:blipFill>
        <p:spPr>
          <a:xfrm>
            <a:off x="130899" y="4985207"/>
            <a:ext cx="2558799" cy="160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92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6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300" userDrawn="1">
          <p15:clr>
            <a:srgbClr val="FBAE40"/>
          </p15:clr>
        </p15:guide>
        <p15:guide id="4" orient="horz" pos="40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sverzeichni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D2937B-5DDD-BE16-7601-47BF3DE78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69" y="478639"/>
            <a:ext cx="10684235" cy="681831"/>
          </a:xfrm>
        </p:spPr>
        <p:txBody>
          <a:bodyPr lIns="0" tIns="0" rIns="0" bIns="0" anchor="t" anchorCtr="0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684A0A-0AC6-F290-F988-3376C513C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69" y="1584000"/>
            <a:ext cx="10684234" cy="4266493"/>
          </a:xfrm>
        </p:spPr>
        <p:txBody>
          <a:bodyPr lIns="0" tIns="0" rIns="0" bIns="0">
            <a:noAutofit/>
          </a:bodyPr>
          <a:lstStyle>
            <a:lvl1pPr marL="0" indent="0" defTabSz="1440000"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2pPr>
            <a:lvl3pPr marL="9144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3pPr>
            <a:lvl4pPr marL="13716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4pPr>
            <a:lvl5pPr marL="18288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7DF9C4-BC7B-B20A-341B-CDAB28C3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1749" y="6147549"/>
            <a:ext cx="6822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57E1CB-DF65-497F-AF70-C38A34EF2D3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4557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renner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02054F-C7B0-3F13-BF2E-CE1C04A796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99" y="476250"/>
            <a:ext cx="8640000" cy="2507137"/>
          </a:xfrm>
        </p:spPr>
        <p:txBody>
          <a:bodyPr lIns="0" tIns="0" rIns="0" bIns="0"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</a:t>
            </a:r>
            <a:br>
              <a:rPr lang="de-DE"/>
            </a:br>
            <a:r>
              <a:rPr lang="de-DE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34B4A6-B8AE-4432-8520-495CFD58E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599" y="3297616"/>
            <a:ext cx="8640000" cy="150018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0A5264-4E8F-DA50-C450-9BC164612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57E1CB-DF65-497F-AF70-C38A34EF2D3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28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_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D2937B-5DDD-BE16-7601-47BF3DE78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69" y="476250"/>
            <a:ext cx="10691380" cy="755656"/>
          </a:xfrm>
        </p:spPr>
        <p:txBody>
          <a:bodyPr lIns="0" tIns="0" rIns="0" bIns="0" anchor="b" anchorCtr="0"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684A0A-0AC6-F290-F988-3376C513C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69" y="1604962"/>
            <a:ext cx="10691380" cy="4323211"/>
          </a:xfrm>
        </p:spPr>
        <p:txBody>
          <a:bodyPr lIns="0" tIns="0" rIns="0" bIns="0">
            <a:noAutofit/>
          </a:bodyPr>
          <a:lstStyle>
            <a:lvl1pPr marL="216000" indent="-216000" defTabSz="9720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1pPr>
            <a:lvl2pPr marL="4572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2pPr>
            <a:lvl3pPr marL="9144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3pPr>
            <a:lvl4pPr marL="13716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4pPr>
            <a:lvl5pPr marL="18288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7DF9C4-BC7B-B20A-341B-CDAB28C3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1749" y="6147549"/>
            <a:ext cx="68226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57E1CB-DF65-497F-AF70-C38A34EF2D3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54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_drei Spalti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D2937B-5DDD-BE16-7601-47BF3DE78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69" y="476250"/>
            <a:ext cx="11373644" cy="755656"/>
          </a:xfrm>
        </p:spPr>
        <p:txBody>
          <a:bodyPr lIns="0" tIns="0" rIns="0" bIns="0" anchor="b" anchorCtr="0"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684A0A-0AC6-F290-F988-3376C513C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69" y="1604963"/>
            <a:ext cx="3600000" cy="4195850"/>
          </a:xfrm>
          <a:gradFill>
            <a:gsLst>
              <a:gs pos="0">
                <a:srgbClr val="4B5F8C"/>
              </a:gs>
              <a:gs pos="100000">
                <a:srgbClr val="D24600"/>
              </a:gs>
              <a:gs pos="57000">
                <a:srgbClr val="B41478">
                  <a:lumMod val="100000"/>
                </a:srgbClr>
              </a:gs>
            </a:gsLst>
            <a:lin ang="2700000" scaled="0"/>
          </a:gradFill>
        </p:spPr>
        <p:txBody>
          <a:bodyPr lIns="288000" tIns="360000" rIns="288000" bIns="720000">
            <a:normAutofit/>
          </a:bodyPr>
          <a:lstStyle>
            <a:lvl1pPr marL="0" indent="0" defTabSz="9720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2pPr>
            <a:lvl3pPr marL="9144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3pPr>
            <a:lvl4pPr marL="13716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4pPr>
            <a:lvl5pPr marL="18288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7DF9C4-BC7B-B20A-341B-CDAB28C3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1749" y="6147549"/>
            <a:ext cx="68226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57E1CB-DF65-497F-AF70-C38A34EF2D3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4BD375A8-2716-A77E-8111-3E41D276540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184013" y="1604963"/>
            <a:ext cx="3600000" cy="4195850"/>
          </a:xfrm>
          <a:gradFill>
            <a:gsLst>
              <a:gs pos="0">
                <a:srgbClr val="4B5F8C"/>
              </a:gs>
              <a:gs pos="100000">
                <a:srgbClr val="D24600"/>
              </a:gs>
              <a:gs pos="57000">
                <a:srgbClr val="B41478">
                  <a:lumMod val="100000"/>
                </a:srgbClr>
              </a:gs>
            </a:gsLst>
            <a:lin ang="2700000" scaled="0"/>
          </a:gradFill>
        </p:spPr>
        <p:txBody>
          <a:bodyPr lIns="288000" tIns="360000" rIns="288000" bIns="720000">
            <a:normAutofit/>
          </a:bodyPr>
          <a:lstStyle>
            <a:lvl1pPr marL="0" indent="0" defTabSz="9720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2pPr>
            <a:lvl3pPr marL="9144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3pPr>
            <a:lvl4pPr marL="13716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4pPr>
            <a:lvl5pPr marL="18288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C7EB709B-BA0F-32D3-D180-DCADDE4AF8B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7191" y="1604963"/>
            <a:ext cx="3600000" cy="4195850"/>
          </a:xfrm>
          <a:gradFill>
            <a:gsLst>
              <a:gs pos="0">
                <a:srgbClr val="4B5F8C"/>
              </a:gs>
              <a:gs pos="100000">
                <a:srgbClr val="D24600"/>
              </a:gs>
              <a:gs pos="57000">
                <a:srgbClr val="B41478">
                  <a:lumMod val="100000"/>
                </a:srgbClr>
              </a:gs>
            </a:gsLst>
            <a:lin ang="2700000" scaled="0"/>
          </a:gradFill>
        </p:spPr>
        <p:txBody>
          <a:bodyPr lIns="288000" tIns="360000" rIns="288000" bIns="720000">
            <a:normAutofit/>
          </a:bodyPr>
          <a:lstStyle>
            <a:lvl1pPr marL="0" indent="0" defTabSz="9720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2pPr>
            <a:lvl3pPr marL="9144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3pPr>
            <a:lvl4pPr marL="13716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4pPr>
            <a:lvl5pPr marL="18288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844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lat_Text mit 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20B2B365-8013-15FD-E342-0052F899A44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de-DE"/>
              <a:t>Bild 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D2937B-5DDD-BE16-7601-47BF3DE78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69" y="476250"/>
            <a:ext cx="5345690" cy="755657"/>
          </a:xfrm>
        </p:spPr>
        <p:txBody>
          <a:bodyPr lIns="0" tIns="0" rIns="0" bIns="0" anchor="b" anchorCtr="0"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684A0A-0AC6-F290-F988-3376C513C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69" y="1604962"/>
            <a:ext cx="5345690" cy="4323211"/>
          </a:xfrm>
        </p:spPr>
        <p:txBody>
          <a:bodyPr lIns="0" tIns="0" rIns="0" bIns="0">
            <a:noAutofit/>
          </a:bodyPr>
          <a:lstStyle>
            <a:lvl1pPr marL="216000" indent="-216000" defTabSz="9720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1pPr>
            <a:lvl2pPr marL="4572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2pPr>
            <a:lvl3pPr marL="9144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3pPr>
            <a:lvl4pPr marL="13716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4pPr>
            <a:lvl5pPr marL="18288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7DF9C4-BC7B-B20A-341B-CDAB28C3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1749" y="6147549"/>
            <a:ext cx="6822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57E1CB-DF65-497F-AF70-C38A34EF2D3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6527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_Zita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D2937B-5DDD-BE16-7601-47BF3DE78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69" y="1163827"/>
            <a:ext cx="11373644" cy="3752973"/>
          </a:xfrm>
        </p:spPr>
        <p:txBody>
          <a:bodyPr lIns="0" tIns="0" rIns="0" bIns="0" anchor="ctr" anchorCtr="1">
            <a:noAutofit/>
          </a:bodyPr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684A0A-0AC6-F290-F988-3376C513C7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0368" y="5384800"/>
            <a:ext cx="11373643" cy="309373"/>
          </a:xfrm>
        </p:spPr>
        <p:txBody>
          <a:bodyPr lIns="0" tIns="0" rIns="0" bIns="0">
            <a:noAutofit/>
          </a:bodyPr>
          <a:lstStyle>
            <a:lvl1pPr marL="0" indent="0" algn="ctr" defTabSz="972000"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2pPr>
            <a:lvl3pPr marL="9144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3pPr>
            <a:lvl4pPr marL="13716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4pPr>
            <a:lvl5pPr marL="1828800" indent="0">
              <a:buClr>
                <a:schemeClr val="accent2"/>
              </a:buClr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de-DE"/>
              <a:t>Untertitel hinzufügen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7DF9C4-BC7B-B20A-341B-CDAB28C3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1749" y="6147549"/>
            <a:ext cx="68226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57E1CB-DF65-497F-AF70-C38A34EF2D3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867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95F7DF-D8A2-48AD-D8DE-1BE52D0F2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240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renner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94635A3-4491-C39F-CC72-3145BE8B7A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419087" y="5143156"/>
            <a:ext cx="2642014" cy="157769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902054F-C7B0-3F13-BF2E-CE1C04A796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99" y="476250"/>
            <a:ext cx="8640000" cy="2507137"/>
          </a:xfrm>
        </p:spPr>
        <p:txBody>
          <a:bodyPr lIns="0" tIns="0" rIns="0" bIns="0" anchor="b"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</a:t>
            </a:r>
            <a:br>
              <a:rPr lang="de-DE"/>
            </a:br>
            <a:r>
              <a:rPr lang="de-DE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34B4A6-B8AE-4432-8520-495CFD58E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599" y="3297617"/>
            <a:ext cx="8640000" cy="150018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0599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438BDB1-D1A9-484B-1726-8F91D8F79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163" y="476250"/>
            <a:ext cx="10690586" cy="75565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DB717CC-2277-728D-E60B-28A900420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1162" y="1637988"/>
            <a:ext cx="10690587" cy="4278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FBD6E6-07A2-577F-4FC8-077C995394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1749" y="6147549"/>
            <a:ext cx="68226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757E1CB-DF65-497F-AF70-C38A34EF2D3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846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3" r:id="rId6"/>
    <p:sldLayoutId id="2147483662" r:id="rId7"/>
    <p:sldLayoutId id="2147483655" r:id="rId8"/>
    <p:sldLayoutId id="2147483664" r:id="rId9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1200"/>
        </a:spcAft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120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1200"/>
        </a:spcAft>
        <a:buClr>
          <a:schemeClr val="accent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1200"/>
        </a:spcAft>
        <a:buClr>
          <a:schemeClr val="accent2"/>
        </a:buClr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1200"/>
        </a:spcAft>
        <a:buClr>
          <a:schemeClr val="accent2"/>
        </a:buClr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020" userDrawn="1">
          <p15:clr>
            <a:srgbClr val="F26B43"/>
          </p15:clr>
        </p15:guide>
        <p15:guide id="4" orient="horz" pos="300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pos="7423" userDrawn="1">
          <p15:clr>
            <a:srgbClr val="F26B43"/>
          </p15:clr>
        </p15:guide>
        <p15:guide id="7" orient="horz" pos="7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88B09-BE61-7F35-7DD0-839EBB7419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23B8948-099A-7338-2F52-5A63973A30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35D204-0AC5-6557-1E30-F9A7F5B5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6E0F-4946-4585-B9CA-B55D4410CC8C}" type="datetime4">
              <a:rPr lang="de-DE" smtClean="0"/>
              <a:t>21. Mai 2025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865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25176-B99D-28A8-13CB-6F8FC45C4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69" y="478639"/>
            <a:ext cx="10684235" cy="681831"/>
          </a:xfrm>
        </p:spPr>
        <p:txBody>
          <a:bodyPr/>
          <a:lstStyle/>
          <a:p>
            <a:r>
              <a:rPr lang="de-DE"/>
              <a:t>Tagesordnung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74F8BB-70A4-C288-6D31-DD7C88AB0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69" y="1584000"/>
            <a:ext cx="10684234" cy="4266493"/>
          </a:xfrm>
        </p:spPr>
        <p:txBody>
          <a:bodyPr/>
          <a:lstStyle/>
          <a:p>
            <a:r>
              <a:rPr lang="de-DE"/>
              <a:t>TOP 1	Lorem ipsum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r>
              <a:rPr lang="de-DE"/>
              <a:t>, </a:t>
            </a:r>
            <a:r>
              <a:rPr lang="de-DE" err="1"/>
              <a:t>consectetuer</a:t>
            </a:r>
            <a:r>
              <a:rPr lang="de-DE"/>
              <a:t> </a:t>
            </a:r>
            <a:r>
              <a:rPr lang="de-DE" err="1"/>
              <a:t>adipiscing</a:t>
            </a:r>
            <a:r>
              <a:rPr lang="de-DE"/>
              <a:t> </a:t>
            </a:r>
            <a:r>
              <a:rPr lang="de-DE" err="1"/>
              <a:t>elit</a:t>
            </a:r>
            <a:r>
              <a:rPr lang="de-DE"/>
              <a:t>. </a:t>
            </a:r>
            <a:br>
              <a:rPr lang="de-DE"/>
            </a:br>
            <a:r>
              <a:rPr lang="de-DE"/>
              <a:t>	</a:t>
            </a:r>
            <a:r>
              <a:rPr lang="de-DE" err="1"/>
              <a:t>Aenean</a:t>
            </a:r>
            <a:r>
              <a:rPr lang="de-DE"/>
              <a:t> commodo </a:t>
            </a:r>
            <a:r>
              <a:rPr lang="de-DE" err="1"/>
              <a:t>ligula</a:t>
            </a:r>
            <a:r>
              <a:rPr lang="de-DE"/>
              <a:t> </a:t>
            </a:r>
            <a:r>
              <a:rPr lang="de-DE" err="1"/>
              <a:t>eget</a:t>
            </a:r>
            <a:r>
              <a:rPr lang="de-DE"/>
              <a:t> </a:t>
            </a:r>
            <a:r>
              <a:rPr lang="de-DE" err="1"/>
              <a:t>dolor</a:t>
            </a:r>
            <a:r>
              <a:rPr lang="de-DE"/>
              <a:t>. </a:t>
            </a:r>
          </a:p>
          <a:p>
            <a:r>
              <a:rPr lang="de-DE"/>
              <a:t>TOP 2	Lorem ipsum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endParaRPr lang="de-DE"/>
          </a:p>
          <a:p>
            <a:r>
              <a:rPr lang="de-DE"/>
              <a:t>TOP 3	Lorem ipsum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r>
              <a:rPr lang="de-DE"/>
              <a:t>, </a:t>
            </a:r>
            <a:r>
              <a:rPr lang="de-DE" err="1"/>
              <a:t>consectetuer</a:t>
            </a:r>
            <a:endParaRPr lang="de-DE"/>
          </a:p>
          <a:p>
            <a:r>
              <a:rPr lang="de-DE"/>
              <a:t>TOP 4	Lorem ipsum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r>
              <a:rPr lang="de-DE"/>
              <a:t>, </a:t>
            </a:r>
            <a:r>
              <a:rPr lang="de-DE" err="1"/>
              <a:t>consectetuer</a:t>
            </a:r>
            <a:r>
              <a:rPr lang="de-DE"/>
              <a:t> </a:t>
            </a:r>
            <a:r>
              <a:rPr lang="de-DE" err="1"/>
              <a:t>adipiscing</a:t>
            </a:r>
            <a:r>
              <a:rPr lang="de-DE"/>
              <a:t> </a:t>
            </a:r>
            <a:r>
              <a:rPr lang="de-DE" err="1"/>
              <a:t>elit</a:t>
            </a:r>
            <a:r>
              <a:rPr lang="de-DE"/>
              <a:t>.</a:t>
            </a:r>
            <a:br>
              <a:rPr lang="de-DE"/>
            </a:br>
            <a:r>
              <a:rPr lang="de-DE"/>
              <a:t>	</a:t>
            </a:r>
            <a:r>
              <a:rPr lang="de-DE" err="1"/>
              <a:t>Aenean</a:t>
            </a:r>
            <a:r>
              <a:rPr lang="de-DE"/>
              <a:t> commodo </a:t>
            </a:r>
            <a:r>
              <a:rPr lang="de-DE" err="1"/>
              <a:t>ligula</a:t>
            </a:r>
            <a:r>
              <a:rPr lang="de-DE"/>
              <a:t> </a:t>
            </a:r>
            <a:r>
              <a:rPr lang="de-DE" err="1"/>
              <a:t>eget</a:t>
            </a:r>
            <a:r>
              <a:rPr lang="de-DE"/>
              <a:t> </a:t>
            </a:r>
            <a:r>
              <a:rPr lang="de-DE" err="1"/>
              <a:t>dolor</a:t>
            </a:r>
            <a:r>
              <a:rPr lang="de-DE"/>
              <a:t>. </a:t>
            </a:r>
          </a:p>
          <a:p>
            <a:r>
              <a:rPr lang="de-DE"/>
              <a:t>TOP 5	Lorem ipsum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r>
              <a:rPr lang="de-DE"/>
              <a:t>, </a:t>
            </a:r>
            <a:r>
              <a:rPr lang="de-DE" err="1"/>
              <a:t>consectetuer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7C3008-5C7D-11B3-33DB-7F299D9FD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86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D951E9-DD47-F61A-1AEE-62D9DD5AA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69" y="476250"/>
            <a:ext cx="10691380" cy="755656"/>
          </a:xfrm>
        </p:spPr>
        <p:txBody>
          <a:bodyPr/>
          <a:lstStyle/>
          <a:p>
            <a:r>
              <a:rPr lang="de-DE"/>
              <a:t>Überschrift hinzufügen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449A82D-74DE-2715-DA30-E52102982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69" y="1604962"/>
            <a:ext cx="10691380" cy="4323211"/>
          </a:xfrm>
        </p:spPr>
        <p:txBody>
          <a:bodyPr/>
          <a:lstStyle/>
          <a:p>
            <a:r>
              <a:rPr lang="de-DE"/>
              <a:t>Lorem ipsum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r>
              <a:rPr lang="de-DE"/>
              <a:t>, </a:t>
            </a:r>
            <a:r>
              <a:rPr lang="de-DE" err="1"/>
              <a:t>consectetuer</a:t>
            </a:r>
            <a:r>
              <a:rPr lang="de-DE"/>
              <a:t> </a:t>
            </a:r>
            <a:r>
              <a:rPr lang="de-DE" err="1"/>
              <a:t>adipiscing</a:t>
            </a:r>
            <a:r>
              <a:rPr lang="de-DE"/>
              <a:t> </a:t>
            </a:r>
            <a:r>
              <a:rPr lang="de-DE" err="1"/>
              <a:t>elit</a:t>
            </a:r>
            <a:r>
              <a:rPr lang="de-DE"/>
              <a:t>. </a:t>
            </a:r>
            <a:r>
              <a:rPr lang="de-DE" err="1"/>
              <a:t>Aenean</a:t>
            </a:r>
            <a:r>
              <a:rPr lang="de-DE"/>
              <a:t> commodo </a:t>
            </a:r>
            <a:r>
              <a:rPr lang="de-DE" err="1"/>
              <a:t>ligula</a:t>
            </a:r>
            <a:r>
              <a:rPr lang="de-DE"/>
              <a:t> </a:t>
            </a:r>
            <a:r>
              <a:rPr lang="de-DE" err="1"/>
              <a:t>eget</a:t>
            </a:r>
            <a:r>
              <a:rPr lang="de-DE"/>
              <a:t> </a:t>
            </a:r>
            <a:r>
              <a:rPr lang="de-DE" err="1"/>
              <a:t>dolor</a:t>
            </a:r>
            <a:r>
              <a:rPr lang="de-DE"/>
              <a:t>. </a:t>
            </a:r>
            <a:r>
              <a:rPr lang="de-DE" err="1"/>
              <a:t>Aenean</a:t>
            </a:r>
            <a:r>
              <a:rPr lang="de-DE"/>
              <a:t> </a:t>
            </a:r>
            <a:r>
              <a:rPr lang="de-DE" err="1"/>
              <a:t>massa</a:t>
            </a:r>
            <a:r>
              <a:rPr lang="de-DE"/>
              <a:t>. Cum </a:t>
            </a:r>
            <a:r>
              <a:rPr lang="de-DE" err="1"/>
              <a:t>sociis</a:t>
            </a:r>
            <a:r>
              <a:rPr lang="de-DE"/>
              <a:t> </a:t>
            </a:r>
            <a:r>
              <a:rPr lang="de-DE" err="1"/>
              <a:t>natoque</a:t>
            </a:r>
            <a:r>
              <a:rPr lang="de-DE"/>
              <a:t> </a:t>
            </a:r>
            <a:r>
              <a:rPr lang="de-DE" err="1"/>
              <a:t>penatibus</a:t>
            </a:r>
            <a:r>
              <a:rPr lang="de-DE"/>
              <a:t> et </a:t>
            </a:r>
            <a:r>
              <a:rPr lang="de-DE" err="1"/>
              <a:t>magnis</a:t>
            </a:r>
            <a:r>
              <a:rPr lang="de-DE"/>
              <a:t> </a:t>
            </a:r>
            <a:r>
              <a:rPr lang="de-DE" err="1"/>
              <a:t>dis</a:t>
            </a:r>
            <a:r>
              <a:rPr lang="de-DE"/>
              <a:t> </a:t>
            </a:r>
            <a:r>
              <a:rPr lang="de-DE" err="1"/>
              <a:t>parturient</a:t>
            </a:r>
            <a:r>
              <a:rPr lang="de-DE"/>
              <a:t> </a:t>
            </a:r>
            <a:r>
              <a:rPr lang="de-DE" err="1"/>
              <a:t>montes</a:t>
            </a:r>
            <a:r>
              <a:rPr lang="de-DE"/>
              <a:t>, </a:t>
            </a:r>
            <a:r>
              <a:rPr lang="de-DE" err="1"/>
              <a:t>nascetur</a:t>
            </a:r>
            <a:r>
              <a:rPr lang="de-DE"/>
              <a:t> </a:t>
            </a:r>
            <a:r>
              <a:rPr lang="de-DE" err="1"/>
              <a:t>ridiculus</a:t>
            </a:r>
            <a:r>
              <a:rPr lang="de-DE"/>
              <a:t> </a:t>
            </a:r>
            <a:r>
              <a:rPr lang="de-DE" err="1"/>
              <a:t>mus</a:t>
            </a:r>
            <a:r>
              <a:rPr lang="de-DE"/>
              <a:t>. </a:t>
            </a:r>
            <a:r>
              <a:rPr lang="de-DE" err="1"/>
              <a:t>Donec</a:t>
            </a:r>
            <a:r>
              <a:rPr lang="de-DE"/>
              <a:t> quam </a:t>
            </a:r>
            <a:r>
              <a:rPr lang="de-DE" err="1"/>
              <a:t>felis</a:t>
            </a:r>
            <a:r>
              <a:rPr lang="de-DE"/>
              <a:t>, </a:t>
            </a:r>
          </a:p>
          <a:p>
            <a:r>
              <a:rPr lang="de-DE" err="1"/>
              <a:t>Ultricies</a:t>
            </a:r>
            <a:r>
              <a:rPr lang="de-DE"/>
              <a:t> </a:t>
            </a:r>
            <a:r>
              <a:rPr lang="de-DE" err="1"/>
              <a:t>nec</a:t>
            </a:r>
            <a:r>
              <a:rPr lang="de-DE"/>
              <a:t>, </a:t>
            </a:r>
            <a:r>
              <a:rPr lang="de-DE" err="1"/>
              <a:t>pellentesque</a:t>
            </a:r>
            <a:r>
              <a:rPr lang="de-DE"/>
              <a:t> </a:t>
            </a:r>
            <a:r>
              <a:rPr lang="de-DE" err="1"/>
              <a:t>eu</a:t>
            </a:r>
            <a:r>
              <a:rPr lang="de-DE"/>
              <a:t>, </a:t>
            </a:r>
            <a:r>
              <a:rPr lang="de-DE" err="1"/>
              <a:t>pretium</a:t>
            </a:r>
            <a:r>
              <a:rPr lang="de-DE"/>
              <a:t> </a:t>
            </a:r>
            <a:r>
              <a:rPr lang="de-DE" err="1"/>
              <a:t>quis</a:t>
            </a:r>
            <a:r>
              <a:rPr lang="de-DE"/>
              <a:t>, </a:t>
            </a:r>
            <a:r>
              <a:rPr lang="de-DE" err="1"/>
              <a:t>sem</a:t>
            </a:r>
            <a:r>
              <a:rPr lang="de-DE"/>
              <a:t>. Nulla </a:t>
            </a:r>
            <a:r>
              <a:rPr lang="de-DE" err="1"/>
              <a:t>consequat</a:t>
            </a:r>
            <a:r>
              <a:rPr lang="de-DE"/>
              <a:t> </a:t>
            </a:r>
            <a:r>
              <a:rPr lang="de-DE" err="1"/>
              <a:t>massa</a:t>
            </a:r>
            <a:r>
              <a:rPr lang="de-DE"/>
              <a:t> </a:t>
            </a:r>
            <a:r>
              <a:rPr lang="de-DE" err="1"/>
              <a:t>quis</a:t>
            </a:r>
            <a:r>
              <a:rPr lang="de-DE"/>
              <a:t> </a:t>
            </a:r>
            <a:r>
              <a:rPr lang="de-DE" err="1"/>
              <a:t>enim</a:t>
            </a:r>
            <a:r>
              <a:rPr lang="de-DE"/>
              <a:t>. </a:t>
            </a:r>
            <a:r>
              <a:rPr lang="de-DE" err="1"/>
              <a:t>Donec</a:t>
            </a:r>
            <a:r>
              <a:rPr lang="de-DE"/>
              <a:t> pede </a:t>
            </a:r>
            <a:r>
              <a:rPr lang="de-DE" err="1"/>
              <a:t>justo</a:t>
            </a:r>
            <a:r>
              <a:rPr lang="de-DE"/>
              <a:t>, </a:t>
            </a:r>
            <a:r>
              <a:rPr lang="de-DE" err="1"/>
              <a:t>fringilla</a:t>
            </a:r>
            <a:r>
              <a:rPr lang="de-DE"/>
              <a:t> </a:t>
            </a:r>
            <a:r>
              <a:rPr lang="de-DE" err="1"/>
              <a:t>vel</a:t>
            </a:r>
            <a:r>
              <a:rPr lang="de-DE"/>
              <a:t>, </a:t>
            </a:r>
            <a:r>
              <a:rPr lang="de-DE" err="1"/>
              <a:t>aliquet</a:t>
            </a:r>
            <a:r>
              <a:rPr lang="de-DE"/>
              <a:t> </a:t>
            </a:r>
            <a:r>
              <a:rPr lang="de-DE" err="1"/>
              <a:t>nec</a:t>
            </a:r>
            <a:r>
              <a:rPr lang="de-DE"/>
              <a:t>, </a:t>
            </a:r>
          </a:p>
          <a:p>
            <a:r>
              <a:rPr lang="de-DE" err="1"/>
              <a:t>Vulputate</a:t>
            </a:r>
            <a:r>
              <a:rPr lang="de-DE"/>
              <a:t> </a:t>
            </a:r>
            <a:r>
              <a:rPr lang="de-DE" err="1"/>
              <a:t>eget</a:t>
            </a:r>
            <a:r>
              <a:rPr lang="de-DE"/>
              <a:t>, </a:t>
            </a:r>
            <a:r>
              <a:rPr lang="de-DE" err="1"/>
              <a:t>arcu</a:t>
            </a:r>
            <a:r>
              <a:rPr lang="de-DE"/>
              <a:t>. In </a:t>
            </a:r>
            <a:r>
              <a:rPr lang="de-DE" err="1"/>
              <a:t>enim</a:t>
            </a:r>
            <a:r>
              <a:rPr lang="de-DE"/>
              <a:t> </a:t>
            </a:r>
            <a:r>
              <a:rPr lang="de-DE" err="1"/>
              <a:t>justo</a:t>
            </a:r>
            <a:r>
              <a:rPr lang="de-DE"/>
              <a:t>, </a:t>
            </a:r>
            <a:r>
              <a:rPr lang="de-DE" err="1"/>
              <a:t>rhoncus</a:t>
            </a:r>
            <a:r>
              <a:rPr lang="de-DE"/>
              <a:t> </a:t>
            </a:r>
            <a:r>
              <a:rPr lang="de-DE" err="1"/>
              <a:t>ut</a:t>
            </a:r>
            <a:r>
              <a:rPr lang="de-DE"/>
              <a:t>, </a:t>
            </a:r>
            <a:r>
              <a:rPr lang="de-DE" err="1"/>
              <a:t>imperdiet</a:t>
            </a:r>
            <a:r>
              <a:rPr lang="de-DE"/>
              <a:t> a, </a:t>
            </a:r>
            <a:r>
              <a:rPr lang="de-DE" err="1"/>
              <a:t>venenatis</a:t>
            </a:r>
            <a:r>
              <a:rPr lang="de-DE"/>
              <a:t> </a:t>
            </a:r>
            <a:r>
              <a:rPr lang="de-DE" err="1"/>
              <a:t>vitae</a:t>
            </a:r>
            <a:r>
              <a:rPr lang="de-DE"/>
              <a:t>, </a:t>
            </a:r>
            <a:r>
              <a:rPr lang="de-DE" err="1"/>
              <a:t>justo</a:t>
            </a:r>
            <a:r>
              <a:rPr lang="de-DE"/>
              <a:t>. </a:t>
            </a:r>
            <a:r>
              <a:rPr lang="de-DE" err="1"/>
              <a:t>Nullam</a:t>
            </a:r>
            <a:r>
              <a:rPr lang="de-DE"/>
              <a:t> </a:t>
            </a:r>
          </a:p>
          <a:p>
            <a:r>
              <a:rPr lang="de-DE"/>
              <a:t>Dictum </a:t>
            </a:r>
            <a:r>
              <a:rPr lang="de-DE" err="1"/>
              <a:t>felis</a:t>
            </a:r>
            <a:r>
              <a:rPr lang="de-DE"/>
              <a:t> </a:t>
            </a:r>
            <a:r>
              <a:rPr lang="de-DE" err="1"/>
              <a:t>eu</a:t>
            </a:r>
            <a:r>
              <a:rPr lang="de-DE"/>
              <a:t> pede </a:t>
            </a:r>
            <a:r>
              <a:rPr lang="de-DE" err="1"/>
              <a:t>mollis</a:t>
            </a:r>
            <a:r>
              <a:rPr lang="de-DE"/>
              <a:t> </a:t>
            </a:r>
            <a:r>
              <a:rPr lang="de-DE" err="1"/>
              <a:t>pretium</a:t>
            </a:r>
            <a:r>
              <a:rPr lang="de-DE"/>
              <a:t>. Integer </a:t>
            </a:r>
            <a:r>
              <a:rPr lang="de-DE" err="1"/>
              <a:t>tincidunt</a:t>
            </a:r>
            <a:r>
              <a:rPr lang="de-DE"/>
              <a:t>. </a:t>
            </a:r>
            <a:r>
              <a:rPr lang="de-DE" err="1"/>
              <a:t>Cras</a:t>
            </a:r>
            <a:r>
              <a:rPr lang="de-DE"/>
              <a:t> </a:t>
            </a:r>
          </a:p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ADAC50-B1A6-717C-EFCB-A75E440D3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973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E0E26AE5-DF11-6A0B-1F1E-9D774F059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69" y="476250"/>
            <a:ext cx="11373644" cy="755656"/>
          </a:xfrm>
        </p:spPr>
        <p:txBody>
          <a:bodyPr/>
          <a:lstStyle/>
          <a:p>
            <a:r>
              <a:rPr lang="de-DE"/>
              <a:t>Überschrift hinzufügen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744E7B1-52EC-9A85-241A-584B6E84C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69" y="1604963"/>
            <a:ext cx="3600000" cy="4195850"/>
          </a:xfrm>
        </p:spPr>
        <p:txBody>
          <a:bodyPr rIns="288000"/>
          <a:lstStyle/>
          <a:p>
            <a:r>
              <a:rPr lang="en-US" b="1"/>
              <a:t>Head 1</a:t>
            </a:r>
          </a:p>
          <a:p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</a:p>
          <a:p>
            <a:r>
              <a:rPr lang="en-US"/>
              <a:t>Aenean </a:t>
            </a:r>
            <a:r>
              <a:rPr lang="en-US" err="1"/>
              <a:t>commodo</a:t>
            </a:r>
            <a:r>
              <a:rPr lang="en-US"/>
              <a:t> ligula </a:t>
            </a:r>
            <a:r>
              <a:rPr lang="en-US" err="1"/>
              <a:t>eget</a:t>
            </a:r>
            <a:r>
              <a:rPr lang="en-US"/>
              <a:t> dolor. Aenean </a:t>
            </a:r>
            <a:r>
              <a:rPr lang="en-US" err="1"/>
              <a:t>massa</a:t>
            </a:r>
            <a:r>
              <a:rPr lang="en-US"/>
              <a:t>. Cum sociis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2B0742F-55AA-CECA-73C8-5E246E03B04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184013" y="1604963"/>
            <a:ext cx="3600000" cy="4195850"/>
          </a:xfrm>
        </p:spPr>
        <p:txBody>
          <a:bodyPr rIns="288000">
            <a:normAutofit/>
          </a:bodyPr>
          <a:lstStyle/>
          <a:p>
            <a:r>
              <a:rPr lang="de-DE" b="1"/>
              <a:t>Head 3</a:t>
            </a:r>
          </a:p>
          <a:p>
            <a:r>
              <a:rPr lang="de-DE"/>
              <a:t>Lorem ipsum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r>
              <a:rPr lang="de-DE"/>
              <a:t>, </a:t>
            </a:r>
            <a:r>
              <a:rPr lang="de-DE" err="1"/>
              <a:t>consectetuer</a:t>
            </a:r>
            <a:r>
              <a:rPr lang="de-DE"/>
              <a:t> </a:t>
            </a:r>
            <a:r>
              <a:rPr lang="de-DE" err="1"/>
              <a:t>adipiscing</a:t>
            </a:r>
            <a:r>
              <a:rPr lang="de-DE"/>
              <a:t> </a:t>
            </a:r>
            <a:r>
              <a:rPr lang="de-DE" err="1"/>
              <a:t>elit</a:t>
            </a:r>
            <a:r>
              <a:rPr lang="de-DE"/>
              <a:t>. </a:t>
            </a:r>
            <a:r>
              <a:rPr lang="de-DE" err="1"/>
              <a:t>Aenean</a:t>
            </a:r>
            <a:r>
              <a:rPr lang="de-DE"/>
              <a:t> commodo </a:t>
            </a:r>
            <a:r>
              <a:rPr lang="de-DE" err="1"/>
              <a:t>ligula</a:t>
            </a:r>
            <a:r>
              <a:rPr lang="de-DE"/>
              <a:t> </a:t>
            </a:r>
            <a:r>
              <a:rPr lang="de-DE" err="1"/>
              <a:t>eget</a:t>
            </a:r>
            <a:r>
              <a:rPr lang="de-DE"/>
              <a:t> </a:t>
            </a:r>
            <a:r>
              <a:rPr lang="de-DE" err="1"/>
              <a:t>dolor</a:t>
            </a:r>
            <a:r>
              <a:rPr lang="de-DE"/>
              <a:t>. </a:t>
            </a:r>
            <a:r>
              <a:rPr lang="de-DE" err="1"/>
              <a:t>Aenean</a:t>
            </a:r>
            <a:r>
              <a:rPr lang="de-DE"/>
              <a:t> </a:t>
            </a:r>
            <a:r>
              <a:rPr lang="de-DE" err="1"/>
              <a:t>massa</a:t>
            </a:r>
            <a:r>
              <a:rPr lang="de-DE"/>
              <a:t>. Cum </a:t>
            </a:r>
            <a:r>
              <a:rPr lang="de-DE" err="1"/>
              <a:t>sociis</a:t>
            </a:r>
            <a:r>
              <a:rPr lang="de-DE"/>
              <a:t> </a:t>
            </a:r>
            <a:r>
              <a:rPr lang="de-DE" err="1"/>
              <a:t>natoque</a:t>
            </a:r>
            <a:r>
              <a:rPr lang="de-DE"/>
              <a:t> </a:t>
            </a:r>
            <a:r>
              <a:rPr lang="de-DE" err="1"/>
              <a:t>penatibus</a:t>
            </a:r>
            <a:r>
              <a:rPr lang="de-DE"/>
              <a:t> et </a:t>
            </a:r>
          </a:p>
          <a:p>
            <a:r>
              <a:rPr lang="de-DE" err="1"/>
              <a:t>magnis</a:t>
            </a:r>
            <a:r>
              <a:rPr lang="de-DE"/>
              <a:t> </a:t>
            </a:r>
            <a:r>
              <a:rPr lang="de-DE" err="1"/>
              <a:t>dis</a:t>
            </a:r>
            <a:r>
              <a:rPr lang="de-DE"/>
              <a:t> </a:t>
            </a:r>
            <a:r>
              <a:rPr lang="de-DE" err="1"/>
              <a:t>parturient</a:t>
            </a:r>
            <a:r>
              <a:rPr lang="de-DE"/>
              <a:t> </a:t>
            </a:r>
            <a:r>
              <a:rPr lang="de-DE" err="1"/>
              <a:t>montes</a:t>
            </a:r>
            <a:r>
              <a:rPr lang="de-DE"/>
              <a:t>, 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9C431A1-D96E-4B67-840E-5078CF2291D8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7191" y="1604963"/>
            <a:ext cx="3600000" cy="4195850"/>
          </a:xfrm>
        </p:spPr>
        <p:txBody>
          <a:bodyPr rIns="288000">
            <a:normAutofit/>
          </a:bodyPr>
          <a:lstStyle/>
          <a:p>
            <a:r>
              <a:rPr lang="en-US" b="1"/>
              <a:t>Head 2</a:t>
            </a:r>
          </a:p>
          <a:p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commodo</a:t>
            </a:r>
            <a:r>
              <a:rPr lang="en-US"/>
              <a:t> ligula </a:t>
            </a:r>
            <a:r>
              <a:rPr lang="en-US" err="1"/>
              <a:t>eget</a:t>
            </a:r>
            <a:r>
              <a:rPr lang="en-US"/>
              <a:t> dolor. </a:t>
            </a:r>
          </a:p>
          <a:p>
            <a:r>
              <a:rPr lang="en-US"/>
              <a:t>Aenean </a:t>
            </a:r>
            <a:r>
              <a:rPr lang="en-US" err="1"/>
              <a:t>massa</a:t>
            </a:r>
            <a:r>
              <a:rPr lang="en-US"/>
              <a:t>. Cum sociis </a:t>
            </a:r>
            <a:r>
              <a:rPr lang="en-US" err="1"/>
              <a:t>natoque</a:t>
            </a:r>
            <a:r>
              <a:rPr lang="en-US"/>
              <a:t> </a:t>
            </a:r>
            <a:r>
              <a:rPr lang="en-US" err="1"/>
              <a:t>penatibus</a:t>
            </a:r>
            <a:r>
              <a:rPr lang="en-US"/>
              <a:t> et </a:t>
            </a:r>
            <a:r>
              <a:rPr lang="en-US" err="1"/>
              <a:t>magnis</a:t>
            </a:r>
            <a:r>
              <a:rPr lang="en-US"/>
              <a:t> dis </a:t>
            </a:r>
            <a:r>
              <a:rPr lang="en-US" err="1"/>
              <a:t>partu</a:t>
            </a:r>
            <a:endParaRPr lang="en-US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6269DCB-12B3-DF55-5E19-C90617612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793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223713-A709-9311-DEED-883F8DCD4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599" y="476250"/>
            <a:ext cx="8640000" cy="2507137"/>
          </a:xfrm>
        </p:spPr>
        <p:txBody>
          <a:bodyPr/>
          <a:lstStyle/>
          <a:p>
            <a:r>
              <a:rPr lang="de-DE" err="1"/>
              <a:t>Trennerseite</a:t>
            </a:r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B61E522-428D-F809-AABB-38874C947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599" y="3297616"/>
            <a:ext cx="8640000" cy="1500187"/>
          </a:xfrm>
        </p:spPr>
        <p:txBody>
          <a:bodyPr/>
          <a:lstStyle/>
          <a:p>
            <a:r>
              <a:rPr lang="de-DE"/>
              <a:t>Untertitel hinzufügen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74D1CE0-69F6-C496-5467-559066E75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2320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 descr="Ein Bild, das Kunst, Farbigkeit, Grafiken, Fraktalkunst enthält.&#10;&#10;Automatisch generierte Beschreibung">
            <a:extLst>
              <a:ext uri="{FF2B5EF4-FFF2-40B4-BE49-F238E27FC236}">
                <a16:creationId xmlns:a16="http://schemas.microsoft.com/office/drawing/2014/main" id="{26E2ABC7-9B6E-B9F9-28AB-14CFA0A978C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" r="1822"/>
          <a:stretch/>
        </p:blipFill>
        <p:spPr>
          <a:xfrm>
            <a:off x="6096000" y="0"/>
            <a:ext cx="6096000" cy="6858000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3832E4C3-1C76-83D9-587E-A72CC2AD9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69" y="476250"/>
            <a:ext cx="5345690" cy="755657"/>
          </a:xfrm>
        </p:spPr>
        <p:txBody>
          <a:bodyPr/>
          <a:lstStyle/>
          <a:p>
            <a:r>
              <a:rPr lang="de-DE"/>
              <a:t>Überschrift hinzufügen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8BAD99-E676-7F45-DAFB-A822E1893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69" y="1604962"/>
            <a:ext cx="5345690" cy="4323211"/>
          </a:xfrm>
        </p:spPr>
        <p:txBody>
          <a:bodyPr/>
          <a:lstStyle/>
          <a:p>
            <a:r>
              <a:rPr lang="de-DE"/>
              <a:t>Lorem ipsum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amet</a:t>
            </a:r>
            <a:r>
              <a:rPr lang="de-DE"/>
              <a:t>, </a:t>
            </a:r>
            <a:r>
              <a:rPr lang="de-DE" err="1"/>
              <a:t>consectetuer</a:t>
            </a:r>
            <a:r>
              <a:rPr lang="de-DE"/>
              <a:t> </a:t>
            </a:r>
            <a:r>
              <a:rPr lang="de-DE" err="1"/>
              <a:t>adipiscing</a:t>
            </a:r>
            <a:r>
              <a:rPr lang="de-DE"/>
              <a:t> </a:t>
            </a:r>
            <a:r>
              <a:rPr lang="de-DE" err="1"/>
              <a:t>elit</a:t>
            </a:r>
            <a:r>
              <a:rPr lang="de-DE"/>
              <a:t>. </a:t>
            </a:r>
            <a:r>
              <a:rPr lang="de-DE" err="1"/>
              <a:t>Aenean</a:t>
            </a:r>
            <a:r>
              <a:rPr lang="de-DE"/>
              <a:t> commodo </a:t>
            </a:r>
            <a:r>
              <a:rPr lang="de-DE" err="1"/>
              <a:t>ligula</a:t>
            </a:r>
            <a:r>
              <a:rPr lang="de-DE"/>
              <a:t> </a:t>
            </a:r>
            <a:r>
              <a:rPr lang="de-DE" err="1"/>
              <a:t>eget</a:t>
            </a:r>
            <a:r>
              <a:rPr lang="de-DE"/>
              <a:t> </a:t>
            </a:r>
            <a:r>
              <a:rPr lang="de-DE" err="1"/>
              <a:t>dolor</a:t>
            </a:r>
            <a:r>
              <a:rPr lang="de-DE"/>
              <a:t>. </a:t>
            </a:r>
            <a:r>
              <a:rPr lang="de-DE" err="1"/>
              <a:t>Aenean</a:t>
            </a:r>
            <a:r>
              <a:rPr lang="de-DE"/>
              <a:t> </a:t>
            </a:r>
            <a:r>
              <a:rPr lang="de-DE" err="1"/>
              <a:t>massa</a:t>
            </a:r>
            <a:r>
              <a:rPr lang="de-DE"/>
              <a:t>. Cum </a:t>
            </a:r>
            <a:r>
              <a:rPr lang="de-DE" err="1"/>
              <a:t>sociis</a:t>
            </a:r>
            <a:r>
              <a:rPr lang="de-DE"/>
              <a:t> </a:t>
            </a:r>
            <a:r>
              <a:rPr lang="de-DE" err="1"/>
              <a:t>natoque</a:t>
            </a:r>
            <a:r>
              <a:rPr lang="de-DE"/>
              <a:t> </a:t>
            </a:r>
            <a:r>
              <a:rPr lang="de-DE" err="1"/>
              <a:t>penatibus</a:t>
            </a:r>
            <a:r>
              <a:rPr lang="de-DE"/>
              <a:t> et </a:t>
            </a:r>
            <a:r>
              <a:rPr lang="de-DE" err="1"/>
              <a:t>magnis</a:t>
            </a:r>
            <a:r>
              <a:rPr lang="de-DE"/>
              <a:t> </a:t>
            </a:r>
            <a:r>
              <a:rPr lang="de-DE" err="1"/>
              <a:t>dis</a:t>
            </a:r>
            <a:r>
              <a:rPr lang="de-DE"/>
              <a:t> </a:t>
            </a:r>
            <a:r>
              <a:rPr lang="de-DE" err="1"/>
              <a:t>parturient</a:t>
            </a:r>
            <a:r>
              <a:rPr lang="de-DE"/>
              <a:t> </a:t>
            </a:r>
            <a:r>
              <a:rPr lang="de-DE" err="1"/>
              <a:t>montes</a:t>
            </a:r>
            <a:r>
              <a:rPr lang="de-DE"/>
              <a:t>, </a:t>
            </a:r>
            <a:r>
              <a:rPr lang="de-DE" err="1"/>
              <a:t>nascetur</a:t>
            </a:r>
            <a:r>
              <a:rPr lang="de-DE"/>
              <a:t> </a:t>
            </a:r>
            <a:r>
              <a:rPr lang="de-DE" err="1"/>
              <a:t>ridiculus</a:t>
            </a:r>
            <a:r>
              <a:rPr lang="de-DE"/>
              <a:t> </a:t>
            </a:r>
            <a:r>
              <a:rPr lang="de-DE" err="1"/>
              <a:t>mus</a:t>
            </a:r>
            <a:r>
              <a:rPr lang="de-DE"/>
              <a:t>. </a:t>
            </a:r>
            <a:r>
              <a:rPr lang="de-DE" err="1"/>
              <a:t>Donec</a:t>
            </a:r>
            <a:r>
              <a:rPr lang="de-DE"/>
              <a:t> quam </a:t>
            </a:r>
            <a:r>
              <a:rPr lang="de-DE" err="1"/>
              <a:t>felis</a:t>
            </a:r>
            <a:r>
              <a:rPr lang="de-DE"/>
              <a:t>, </a:t>
            </a:r>
          </a:p>
          <a:p>
            <a:r>
              <a:rPr lang="de-DE" err="1"/>
              <a:t>Ultricies</a:t>
            </a:r>
            <a:r>
              <a:rPr lang="de-DE"/>
              <a:t> </a:t>
            </a:r>
            <a:r>
              <a:rPr lang="de-DE" err="1"/>
              <a:t>nec</a:t>
            </a:r>
            <a:r>
              <a:rPr lang="de-DE"/>
              <a:t>, </a:t>
            </a:r>
            <a:r>
              <a:rPr lang="de-DE" err="1"/>
              <a:t>pellentesque</a:t>
            </a:r>
            <a:r>
              <a:rPr lang="de-DE"/>
              <a:t> </a:t>
            </a:r>
            <a:r>
              <a:rPr lang="de-DE" err="1"/>
              <a:t>eu</a:t>
            </a:r>
            <a:r>
              <a:rPr lang="de-DE"/>
              <a:t>, </a:t>
            </a:r>
            <a:r>
              <a:rPr lang="de-DE" err="1"/>
              <a:t>pretium</a:t>
            </a:r>
            <a:r>
              <a:rPr lang="de-DE"/>
              <a:t> </a:t>
            </a:r>
            <a:r>
              <a:rPr lang="de-DE" err="1"/>
              <a:t>quis</a:t>
            </a:r>
            <a:r>
              <a:rPr lang="de-DE"/>
              <a:t>, </a:t>
            </a:r>
            <a:r>
              <a:rPr lang="de-DE" err="1"/>
              <a:t>sem</a:t>
            </a:r>
            <a:r>
              <a:rPr lang="de-DE"/>
              <a:t>. Nulla </a:t>
            </a:r>
            <a:r>
              <a:rPr lang="de-DE" err="1"/>
              <a:t>consequat</a:t>
            </a:r>
            <a:r>
              <a:rPr lang="de-DE"/>
              <a:t> </a:t>
            </a:r>
            <a:r>
              <a:rPr lang="de-DE" err="1"/>
              <a:t>massa</a:t>
            </a:r>
            <a:r>
              <a:rPr lang="de-DE"/>
              <a:t> </a:t>
            </a:r>
            <a:r>
              <a:rPr lang="de-DE" err="1"/>
              <a:t>quis</a:t>
            </a:r>
            <a:r>
              <a:rPr lang="de-DE"/>
              <a:t> </a:t>
            </a:r>
            <a:r>
              <a:rPr lang="de-DE" err="1"/>
              <a:t>enim</a:t>
            </a:r>
            <a:r>
              <a:rPr lang="de-DE"/>
              <a:t>. </a:t>
            </a:r>
            <a:r>
              <a:rPr lang="de-DE" err="1"/>
              <a:t>Donec</a:t>
            </a:r>
            <a:r>
              <a:rPr lang="de-DE"/>
              <a:t> pede </a:t>
            </a:r>
            <a:r>
              <a:rPr lang="de-DE" err="1"/>
              <a:t>justo</a:t>
            </a:r>
            <a:r>
              <a:rPr lang="de-DE"/>
              <a:t>, </a:t>
            </a:r>
            <a:r>
              <a:rPr lang="de-DE" err="1"/>
              <a:t>fringilla</a:t>
            </a:r>
            <a:r>
              <a:rPr lang="de-DE"/>
              <a:t> </a:t>
            </a:r>
            <a:r>
              <a:rPr lang="de-DE" err="1"/>
              <a:t>vel</a:t>
            </a:r>
            <a:r>
              <a:rPr lang="de-DE"/>
              <a:t>, </a:t>
            </a:r>
            <a:r>
              <a:rPr lang="de-DE" err="1"/>
              <a:t>aliquet</a:t>
            </a:r>
            <a:r>
              <a:rPr lang="de-DE"/>
              <a:t> </a:t>
            </a:r>
            <a:r>
              <a:rPr lang="de-DE" err="1"/>
              <a:t>nec</a:t>
            </a:r>
            <a:r>
              <a:rPr lang="de-DE"/>
              <a:t>, </a:t>
            </a:r>
          </a:p>
          <a:p>
            <a:r>
              <a:rPr lang="de-DE" err="1"/>
              <a:t>Vulputate</a:t>
            </a:r>
            <a:r>
              <a:rPr lang="de-DE"/>
              <a:t> </a:t>
            </a:r>
            <a:r>
              <a:rPr lang="de-DE" err="1"/>
              <a:t>eget</a:t>
            </a:r>
            <a:r>
              <a:rPr lang="de-DE"/>
              <a:t>, </a:t>
            </a:r>
            <a:r>
              <a:rPr lang="de-DE" err="1"/>
              <a:t>arcu</a:t>
            </a:r>
            <a:r>
              <a:rPr lang="de-DE"/>
              <a:t>. In </a:t>
            </a:r>
            <a:r>
              <a:rPr lang="de-DE" err="1"/>
              <a:t>enim</a:t>
            </a:r>
            <a:r>
              <a:rPr lang="de-DE"/>
              <a:t> </a:t>
            </a:r>
            <a:r>
              <a:rPr lang="de-DE" err="1"/>
              <a:t>justo</a:t>
            </a:r>
            <a:r>
              <a:rPr lang="de-DE"/>
              <a:t>, </a:t>
            </a:r>
            <a:r>
              <a:rPr lang="de-DE" err="1"/>
              <a:t>rhoncus</a:t>
            </a:r>
            <a:r>
              <a:rPr lang="de-DE"/>
              <a:t> </a:t>
            </a:r>
            <a:r>
              <a:rPr lang="de-DE" err="1"/>
              <a:t>ut</a:t>
            </a:r>
            <a:r>
              <a:rPr lang="de-DE"/>
              <a:t>, </a:t>
            </a:r>
            <a:r>
              <a:rPr lang="de-DE" err="1"/>
              <a:t>imperdiet</a:t>
            </a:r>
            <a:r>
              <a:rPr lang="de-DE"/>
              <a:t> a, </a:t>
            </a:r>
            <a:r>
              <a:rPr lang="de-DE" err="1"/>
              <a:t>venenatis</a:t>
            </a:r>
            <a:r>
              <a:rPr lang="de-DE"/>
              <a:t> </a:t>
            </a:r>
            <a:r>
              <a:rPr lang="de-DE" err="1"/>
              <a:t>vitae</a:t>
            </a:r>
            <a:r>
              <a:rPr lang="de-DE"/>
              <a:t>, </a:t>
            </a:r>
            <a:r>
              <a:rPr lang="de-DE" err="1"/>
              <a:t>justo</a:t>
            </a:r>
            <a:r>
              <a:rPr lang="de-DE"/>
              <a:t>. </a:t>
            </a:r>
            <a:r>
              <a:rPr lang="de-DE" err="1"/>
              <a:t>Nullam</a:t>
            </a:r>
            <a:r>
              <a:rPr lang="de-DE"/>
              <a:t> </a:t>
            </a:r>
          </a:p>
          <a:p>
            <a:r>
              <a:rPr lang="de-DE"/>
              <a:t>Dictum </a:t>
            </a:r>
            <a:r>
              <a:rPr lang="de-DE" err="1"/>
              <a:t>felis</a:t>
            </a:r>
            <a:r>
              <a:rPr lang="de-DE"/>
              <a:t> </a:t>
            </a:r>
            <a:r>
              <a:rPr lang="de-DE" err="1"/>
              <a:t>eu</a:t>
            </a:r>
            <a:r>
              <a:rPr lang="de-DE"/>
              <a:t> pede </a:t>
            </a:r>
            <a:r>
              <a:rPr lang="de-DE" err="1"/>
              <a:t>mollis</a:t>
            </a:r>
            <a:r>
              <a:rPr lang="de-DE"/>
              <a:t> </a:t>
            </a:r>
            <a:r>
              <a:rPr lang="de-DE" err="1"/>
              <a:t>pretium</a:t>
            </a:r>
            <a:r>
              <a:rPr lang="de-DE"/>
              <a:t>. Integer </a:t>
            </a:r>
            <a:r>
              <a:rPr lang="de-DE" err="1"/>
              <a:t>tincidunt</a:t>
            </a:r>
            <a:r>
              <a:rPr lang="de-DE"/>
              <a:t>. </a:t>
            </a:r>
            <a:r>
              <a:rPr lang="de-DE" err="1"/>
              <a:t>Cras</a:t>
            </a:r>
            <a:r>
              <a:rPr lang="de-DE"/>
              <a:t> </a:t>
            </a:r>
          </a:p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914F1CA-6A66-C93D-FFBB-1DD605E0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3683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ED7AA6F-1636-7164-296F-571FE5AE4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599" y="476250"/>
            <a:ext cx="8640000" cy="2507137"/>
          </a:xfrm>
        </p:spPr>
        <p:txBody>
          <a:bodyPr/>
          <a:lstStyle/>
          <a:p>
            <a:r>
              <a:rPr lang="de-DE"/>
              <a:t>Vielen Dank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1AB3FF1-B88C-BD9D-FAC6-3E60EB173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599" y="3297617"/>
            <a:ext cx="8640000" cy="1500187"/>
          </a:xfrm>
        </p:spPr>
        <p:txBody>
          <a:bodyPr/>
          <a:lstStyle/>
          <a:p>
            <a:r>
              <a:rPr lang="de-DE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402085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5BAA233-C9F2-9F39-C67D-EE980E2CE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08F1296-A710-74AC-BB82-2CA76E7B0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A7A5694-AF90-7DEB-E0EE-0DDB6337A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5979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DF219-D4C4-E122-3729-FAFC7B96E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F39E67-DDA1-929C-C62F-7685E266E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5941667-693A-9D86-6F94-23E0EB79E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200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400DD6-9E6D-8E98-EBD7-659EE83B0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343A189-E20B-85B5-EEA5-FA33D0AFC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B6EDB92-8BE1-1FA6-E6C2-FAB95DEFC64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8A338D3-DDC7-874A-71E0-86752CBB2531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ADB4FD-A32B-A0C2-A6F4-14DBD08A7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561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D9B720-067D-827D-31D5-62641DDD7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8B808E-E21D-1812-52BD-5605AA6149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D4B518-234E-283A-E1E5-239D92244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9548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624256E7-5A37-48EB-341B-0CFDB8CFD5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61C3DB9-4FD0-3DCE-A3D2-F1408F191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79B99D-8885-5DB5-1C64-2B5D2FFBC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B30DF28-DABA-3775-A81D-A48A7266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865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51C635-F1A2-DCCF-E285-7AA55E392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D3AF7D-99C4-B945-F39F-23CB13C58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B5A3A7-5FBD-6FC4-E4AA-5522A173E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E1CB-DF65-497F-AF70-C38A34EF2D3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165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B69CF1-B325-6E7B-B99C-AA090A53A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3235E6-BB7F-DA08-25A7-B7AFBE60B1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822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BA58522-D40B-4579-0575-1C60C9EC12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905296"/>
            <a:ext cx="8640000" cy="1980000"/>
          </a:xfrm>
        </p:spPr>
        <p:txBody>
          <a:bodyPr/>
          <a:lstStyle/>
          <a:p>
            <a:r>
              <a:rPr lang="de-DE"/>
              <a:t>Titel hinzufügen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2D55E51B-3109-272C-1D56-D78C056AC2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9" y="3128810"/>
            <a:ext cx="8640000" cy="1192150"/>
          </a:xfrm>
        </p:spPr>
        <p:txBody>
          <a:bodyPr/>
          <a:lstStyle/>
          <a:p>
            <a:r>
              <a:rPr lang="de-DE"/>
              <a:t>Untertitel hinzufügen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06051AB-79A4-762D-D47F-34D36FFBB7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476250"/>
            <a:ext cx="2743200" cy="161288"/>
          </a:xfrm>
        </p:spPr>
        <p:txBody>
          <a:bodyPr/>
          <a:lstStyle/>
          <a:p>
            <a:fld id="{C09EFC64-A2A2-470C-AE20-77D9D65C6F2F}" type="datetime4">
              <a:rPr lang="de-DE" smtClean="0"/>
              <a:t>21. Mai 2025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885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WJ2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24D8F"/>
      </a:accent1>
      <a:accent2>
        <a:srgbClr val="A30772"/>
      </a:accent2>
      <a:accent3>
        <a:srgbClr val="CB2D0A"/>
      </a:accent3>
      <a:accent4>
        <a:srgbClr val="EB5D56"/>
      </a:accent4>
      <a:accent5>
        <a:srgbClr val="E199C3"/>
      </a:accent5>
      <a:accent6>
        <a:srgbClr val="FFD743"/>
      </a:accent6>
      <a:hlink>
        <a:srgbClr val="A30772"/>
      </a:hlink>
      <a:folHlink>
        <a:srgbClr val="E199C3"/>
      </a:folHlink>
    </a:clrScheme>
    <a:fontScheme name="WJ25 Alternativ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MBF_WJ25_PowerPoint_Master_04_sl.pptx" id="{0EE15B67-7C51-4858-B9B6-7E64DFB6D64F}" vid="{9C84787A-6513-4563-92BE-6AE0F6A80E3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F4B5390A07B2A408D87236A5C0281D6" ma:contentTypeVersion="14" ma:contentTypeDescription="Ein neues Dokument erstellen." ma:contentTypeScope="" ma:versionID="58c5625e2c9bd565b0767a3ca683422f">
  <xsd:schema xmlns:xsd="http://www.w3.org/2001/XMLSchema" xmlns:xs="http://www.w3.org/2001/XMLSchema" xmlns:p="http://schemas.microsoft.com/office/2006/metadata/properties" xmlns:ns2="5cf120bc-d36c-49a8-aafe-bf3e480277f6" xmlns:ns3="e3be7343-3034-41be-bb2f-d9b29fa46b3a" targetNamespace="http://schemas.microsoft.com/office/2006/metadata/properties" ma:root="true" ma:fieldsID="b1990a0a1a9e288db00b9c078a9282a1" ns2:_="" ns3:_="">
    <xsd:import namespace="5cf120bc-d36c-49a8-aafe-bf3e480277f6"/>
    <xsd:import namespace="e3be7343-3034-41be-bb2f-d9b29fa46b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120bc-d36c-49a8-aafe-bf3e480277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29376417-b28c-4768-9f0a-a4ce73b005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be7343-3034-41be-bb2f-d9b29fa46b3a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a4970b5-bb4d-43ac-ae56-74823e1c8112}" ma:internalName="TaxCatchAll" ma:showField="CatchAllData" ma:web="e3be7343-3034-41be-bb2f-d9b29fa46b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3be7343-3034-41be-bb2f-d9b29fa46b3a" xsi:nil="true"/>
    <lcf76f155ced4ddcb4097134ff3c332f xmlns="5cf120bc-d36c-49a8-aafe-bf3e480277f6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368CD3-8B23-4251-AA2A-F858FCB1EC75}"/>
</file>

<file path=customXml/itemProps2.xml><?xml version="1.0" encoding="utf-8"?>
<ds:datastoreItem xmlns:ds="http://schemas.openxmlformats.org/officeDocument/2006/customXml" ds:itemID="{824FC176-9D81-47D8-B1D3-B03B04BCF4A1}">
  <ds:schemaRefs>
    <ds:schemaRef ds:uri="5cf120bc-d36c-49a8-aafe-bf3e480277f6"/>
    <ds:schemaRef ds:uri="e3be7343-3034-41be-bb2f-d9b29fa46b3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7D41632-7578-4B7E-AB96-4489826223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Application>Microsoft Office PowerPoint</Application>
  <PresentationFormat>Widescreen</PresentationFormat>
  <Slides>15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Titel hinzufügen</vt:lpstr>
      <vt:lpstr>Tagesordnung</vt:lpstr>
      <vt:lpstr>Überschrift hinzufügen</vt:lpstr>
      <vt:lpstr>Überschrift hinzufügen</vt:lpstr>
      <vt:lpstr>Trennerseite</vt:lpstr>
      <vt:lpstr>Überschrift hinzufügen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Jonas Sackmann</dc:creator>
  <cp:revision>1</cp:revision>
  <dcterms:created xsi:type="dcterms:W3CDTF">2025-05-21T08:10:17Z</dcterms:created>
  <dcterms:modified xsi:type="dcterms:W3CDTF">2025-05-21T10:17:51Z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0x0101006F4B5390A07B2A408D87236A5C0281D6</vt:lpwstr>
  </property>
  <property fmtid="{D5CDD505-2E9C-101B-9397-08002B2CF9AE}" pid="3" name="MediaServiceImageTags">
    <vt:lpwstr/>
  </property>
</Properties>
</file>